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20" y="25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Piek" userId="8b48b1b983d3e206" providerId="LiveId" clId="{D3C11AA0-7FB8-4B12-A1F7-DBBC1C430453}"/>
    <pc:docChg chg="custSel modSld">
      <pc:chgData name="Hannes Piek" userId="8b48b1b983d3e206" providerId="LiveId" clId="{D3C11AA0-7FB8-4B12-A1F7-DBBC1C430453}" dt="2020-11-06T13:01:07.786" v="11"/>
      <pc:docMkLst>
        <pc:docMk/>
      </pc:docMkLst>
      <pc:sldChg chg="delSp modSp mod delAnim modAnim">
        <pc:chgData name="Hannes Piek" userId="8b48b1b983d3e206" providerId="LiveId" clId="{D3C11AA0-7FB8-4B12-A1F7-DBBC1C430453}" dt="2020-11-06T13:01:07.786" v="11"/>
        <pc:sldMkLst>
          <pc:docMk/>
          <pc:sldMk cId="3302805079" sldId="345"/>
        </pc:sldMkLst>
        <pc:picChg chg="del mod">
          <ac:chgData name="Hannes Piek" userId="8b48b1b983d3e206" providerId="LiveId" clId="{D3C11AA0-7FB8-4B12-A1F7-DBBC1C430453}" dt="2020-11-06T12:48:56.675" v="5" actId="478"/>
          <ac:picMkLst>
            <pc:docMk/>
            <pc:sldMk cId="3302805079" sldId="345"/>
            <ac:picMk id="19" creationId="{5FF89786-39C8-4896-B7FE-C5397F491914}"/>
          </ac:picMkLst>
        </pc:picChg>
        <pc:picChg chg="mod">
          <ac:chgData name="Hannes Piek" userId="8b48b1b983d3e206" providerId="LiveId" clId="{D3C11AA0-7FB8-4B12-A1F7-DBBC1C430453}" dt="2020-11-06T12:50:25.066" v="6" actId="1076"/>
          <ac:picMkLst>
            <pc:docMk/>
            <pc:sldMk cId="3302805079" sldId="345"/>
            <ac:picMk id="20" creationId="{201E86D6-62DB-4E05-9608-26881A447755}"/>
          </ac:picMkLst>
        </pc:picChg>
        <pc:cxnChg chg="del">
          <ac:chgData name="Hannes Piek" userId="8b48b1b983d3e206" providerId="LiveId" clId="{D3C11AA0-7FB8-4B12-A1F7-DBBC1C430453}" dt="2020-11-06T12:27:17.659" v="0" actId="478"/>
          <ac:cxnSpMkLst>
            <pc:docMk/>
            <pc:sldMk cId="3302805079" sldId="345"/>
            <ac:cxnSpMk id="144" creationId="{41ABC3CE-3251-46C9-812F-CC9F3B176458}"/>
          </ac:cxnSpMkLst>
        </pc:cxnChg>
        <pc:cxnChg chg="del">
          <ac:chgData name="Hannes Piek" userId="8b48b1b983d3e206" providerId="LiveId" clId="{D3C11AA0-7FB8-4B12-A1F7-DBBC1C430453}" dt="2020-11-06T12:27:20.433" v="1" actId="478"/>
          <ac:cxnSpMkLst>
            <pc:docMk/>
            <pc:sldMk cId="3302805079" sldId="345"/>
            <ac:cxnSpMk id="151" creationId="{FB08BEA9-70BD-4A6E-81E5-B4D4D63B5F2D}"/>
          </ac:cxnSpMkLst>
        </pc:cxnChg>
      </pc:sldChg>
      <pc:sldChg chg="modSp mod modAnim">
        <pc:chgData name="Hannes Piek" userId="8b48b1b983d3e206" providerId="LiveId" clId="{D3C11AA0-7FB8-4B12-A1F7-DBBC1C430453}" dt="2020-11-06T13:01:01.265" v="10"/>
        <pc:sldMkLst>
          <pc:docMk/>
          <pc:sldMk cId="1767171102" sldId="346"/>
        </pc:sldMkLst>
        <pc:picChg chg="mod">
          <ac:chgData name="Hannes Piek" userId="8b48b1b983d3e206" providerId="LiveId" clId="{D3C11AA0-7FB8-4B12-A1F7-DBBC1C430453}" dt="2020-11-06T12:55:34.519" v="8" actId="1076"/>
          <ac:picMkLst>
            <pc:docMk/>
            <pc:sldMk cId="1767171102" sldId="346"/>
            <ac:picMk id="6" creationId="{4E5AED73-8B78-4830-9C8A-EA107B954DF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415</Words>
  <Application>Microsoft Office PowerPoint</Application>
  <PresentationFormat>Widescreen</PresentationFormat>
  <Paragraphs>100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Hannes Piek</cp:lastModifiedBy>
  <cp:revision>210</cp:revision>
  <dcterms:created xsi:type="dcterms:W3CDTF">2019-01-14T06:35:35Z</dcterms:created>
  <dcterms:modified xsi:type="dcterms:W3CDTF">2020-11-06T13:01:45Z</dcterms:modified>
</cp:coreProperties>
</file>